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8" r:id="rId2"/>
  </p:sldMasterIdLst>
  <p:notesMasterIdLst>
    <p:notesMasterId r:id="rId6"/>
  </p:notesMasterIdLst>
  <p:handoutMasterIdLst>
    <p:handoutMasterId r:id="rId7"/>
  </p:handoutMasterIdLst>
  <p:sldIdLst>
    <p:sldId id="448" r:id="rId3"/>
    <p:sldId id="449" r:id="rId4"/>
    <p:sldId id="4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60" d="100"/>
          <a:sy n="60" d="100"/>
        </p:scale>
        <p:origin x="-104" y="-7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24/7 ITS Support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dirty="0" smtClean="0"/>
              <a:t>Mitchell Ochi</a:t>
            </a:r>
            <a:br>
              <a:rPr lang="en-US" sz="3200" dirty="0" smtClean="0"/>
            </a:br>
            <a:r>
              <a:rPr lang="en-US" sz="3200" dirty="0"/>
              <a:t>Manager, User Services and Help </a:t>
            </a:r>
            <a:r>
              <a:rPr lang="en-US" sz="3200" dirty="0" smtClean="0"/>
              <a:t>Desk</a:t>
            </a:r>
            <a:br>
              <a:rPr lang="en-US" sz="3200" dirty="0" smtClean="0"/>
            </a:br>
            <a:r>
              <a:rPr lang="en-US" sz="3200" dirty="0" smtClean="0"/>
              <a:t>ochi@hawaii.edu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579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services (e.g. </a:t>
            </a:r>
            <a:r>
              <a:rPr lang="en-US" dirty="0" err="1" smtClean="0"/>
              <a:t>Google@UH</a:t>
            </a:r>
            <a:r>
              <a:rPr lang="en-US" dirty="0" smtClean="0"/>
              <a:t>, </a:t>
            </a:r>
            <a:r>
              <a:rPr lang="en-US" dirty="0" err="1" smtClean="0"/>
              <a:t>Laulima</a:t>
            </a:r>
            <a:r>
              <a:rPr lang="en-US" dirty="0" smtClean="0"/>
              <a:t>, etc.) used around the clock</a:t>
            </a:r>
          </a:p>
          <a:p>
            <a:r>
              <a:rPr lang="en-US" dirty="0" smtClean="0"/>
              <a:t>Distance education and online learning not constrained to “normal” business hours (M-F 8am-5pm)</a:t>
            </a:r>
          </a:p>
          <a:p>
            <a:r>
              <a:rPr lang="en-US" dirty="0" smtClean="0"/>
              <a:t>Global research partners spread working hours into many different time zones</a:t>
            </a:r>
          </a:p>
        </p:txBody>
      </p:sp>
    </p:spTree>
    <p:extLst>
      <p:ext uri="{BB962C8B-B14F-4D97-AF65-F5344CB8AC3E}">
        <p14:creationId xmlns:p14="http://schemas.microsoft.com/office/powerpoint/2010/main" val="319824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ITS Help Desk hours</a:t>
            </a:r>
          </a:p>
          <a:p>
            <a:pPr lvl="1"/>
            <a:r>
              <a:rPr lang="en-US" dirty="0" smtClean="0"/>
              <a:t>Today</a:t>
            </a:r>
          </a:p>
          <a:p>
            <a:pPr lvl="2"/>
            <a:r>
              <a:rPr lang="en-US" dirty="0" smtClean="0"/>
              <a:t>Saturdays and Sundays 7am-3pm</a:t>
            </a:r>
          </a:p>
          <a:p>
            <a:pPr lvl="2"/>
            <a:r>
              <a:rPr lang="en-US" dirty="0" smtClean="0"/>
              <a:t>Monday-Friday 7am-4:30pm</a:t>
            </a:r>
          </a:p>
          <a:p>
            <a:pPr lvl="1"/>
            <a:r>
              <a:rPr lang="en-US" dirty="0" smtClean="0"/>
              <a:t>By the start of fall</a:t>
            </a:r>
          </a:p>
          <a:p>
            <a:pPr lvl="2"/>
            <a:r>
              <a:rPr lang="en-US" dirty="0" smtClean="0"/>
              <a:t>Sunday-Saturday 7am-11pm</a:t>
            </a:r>
          </a:p>
          <a:p>
            <a:pPr lvl="1"/>
            <a:r>
              <a:rPr lang="en-US" dirty="0" smtClean="0"/>
              <a:t>By end of 2016 (hopefully)</a:t>
            </a:r>
          </a:p>
          <a:p>
            <a:pPr lvl="2"/>
            <a:r>
              <a:rPr lang="en-US" dirty="0" smtClean="0"/>
              <a:t>24 hours</a:t>
            </a:r>
          </a:p>
          <a:p>
            <a:r>
              <a:rPr lang="en-US" dirty="0" smtClean="0"/>
              <a:t>Operating hours includes phone and email support, as well as 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6134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Macintosh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15_Office Theme</vt:lpstr>
      <vt:lpstr>  24/7 ITS Support  Mitchell Ochi Manager, User Services and Help Desk ochi@hawaii.edu</vt:lpstr>
      <vt:lpstr>Background</vt:lpstr>
      <vt:lpstr>Extending Support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2016-07-28T05:30:37Z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