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8" r:id="rId2"/>
  </p:sldMasterIdLst>
  <p:notesMasterIdLst>
    <p:notesMasterId r:id="rId6"/>
  </p:notesMasterIdLst>
  <p:handoutMasterIdLst>
    <p:handoutMasterId r:id="rId7"/>
  </p:handoutMasterIdLst>
  <p:sldIdLst>
    <p:sldId id="448" r:id="rId3"/>
    <p:sldId id="449" r:id="rId4"/>
    <p:sldId id="45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Okum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492" autoAdjust="0"/>
  </p:normalViewPr>
  <p:slideViewPr>
    <p:cSldViewPr snapToGrid="0">
      <p:cViewPr varScale="1">
        <p:scale>
          <a:sx n="60" d="100"/>
          <a:sy n="60" d="100"/>
        </p:scale>
        <p:origin x="-104" y="-72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00FC0-9E7A-4C53-8A3B-3C3C9A736C42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944F-81ED-4843-A3E6-D41A69087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4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22B6-E47E-4A80-A9F3-23FD10D674FE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1C5CE-222C-4659-9A99-B99FC42AF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2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Your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By First &amp; Last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476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567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49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3550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777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58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7/27/16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424" y="47448"/>
            <a:ext cx="964653" cy="964653"/>
          </a:xfrm>
          <a:prstGeom prst="rect">
            <a:avLst/>
          </a:prstGeom>
        </p:spPr>
      </p:pic>
      <p:pic>
        <p:nvPicPr>
          <p:cNvPr id="8" name="Picture 7" descr="IT All-Campus Workshop2016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6" y="79375"/>
            <a:ext cx="1592992" cy="9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5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184506"/>
          </a:xfrm>
        </p:spPr>
        <p:txBody>
          <a:bodyPr>
            <a:normAutofit/>
          </a:bodyPr>
          <a:lstStyle/>
          <a:p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smtClean="0"/>
              <a:t>24/7 ITS Support</a:t>
            </a: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3200" dirty="0" smtClean="0"/>
              <a:t>Mitchell Ochi</a:t>
            </a:r>
            <a:br>
              <a:rPr lang="en-US" sz="3200" dirty="0" smtClean="0"/>
            </a:br>
            <a:r>
              <a:rPr lang="en-US" sz="3200" dirty="0"/>
              <a:t>Manager, User Services and Help </a:t>
            </a:r>
            <a:r>
              <a:rPr lang="en-US" sz="3200" dirty="0" smtClean="0"/>
              <a:t>Desk</a:t>
            </a:r>
            <a:br>
              <a:rPr lang="en-US" sz="3200" dirty="0" smtClean="0"/>
            </a:br>
            <a:r>
              <a:rPr lang="en-US" sz="3200" dirty="0" smtClean="0"/>
              <a:t>ochi@hawaii.edu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579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Enterprise services (e.g. </a:t>
            </a:r>
            <a:r>
              <a:rPr lang="en-US" dirty="0" err="1" smtClean="0"/>
              <a:t>Google@UH</a:t>
            </a:r>
            <a:r>
              <a:rPr lang="en-US" dirty="0" smtClean="0"/>
              <a:t>, </a:t>
            </a:r>
            <a:r>
              <a:rPr lang="en-US" dirty="0" err="1" smtClean="0"/>
              <a:t>Laulima</a:t>
            </a:r>
            <a:r>
              <a:rPr lang="en-US" dirty="0" smtClean="0"/>
              <a:t>, etc.) used around the clock</a:t>
            </a:r>
          </a:p>
          <a:p>
            <a:r>
              <a:rPr lang="en-US" dirty="0" smtClean="0"/>
              <a:t>Distance education and online learning not constrained to “normal” business hours (M-F 8am-5pm)</a:t>
            </a:r>
          </a:p>
          <a:p>
            <a:r>
              <a:rPr lang="en-US" dirty="0" smtClean="0"/>
              <a:t>Global research partners spread working hours into many different time zones</a:t>
            </a:r>
          </a:p>
        </p:txBody>
      </p:sp>
    </p:spTree>
    <p:extLst>
      <p:ext uri="{BB962C8B-B14F-4D97-AF65-F5344CB8AC3E}">
        <p14:creationId xmlns:p14="http://schemas.microsoft.com/office/powerpoint/2010/main" val="319824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ITS Help Desk hours</a:t>
            </a:r>
          </a:p>
          <a:p>
            <a:pPr lvl="1"/>
            <a:r>
              <a:rPr lang="en-US" dirty="0" smtClean="0"/>
              <a:t>Today</a:t>
            </a:r>
          </a:p>
          <a:p>
            <a:pPr lvl="2"/>
            <a:r>
              <a:rPr lang="en-US" dirty="0" smtClean="0"/>
              <a:t>Saturdays and Sundays 7am-3pm</a:t>
            </a:r>
          </a:p>
          <a:p>
            <a:pPr lvl="2"/>
            <a:r>
              <a:rPr lang="en-US" dirty="0" smtClean="0"/>
              <a:t>Monday-Friday 7am-4:30pm</a:t>
            </a:r>
          </a:p>
          <a:p>
            <a:pPr lvl="1"/>
            <a:r>
              <a:rPr lang="en-US" dirty="0" smtClean="0"/>
              <a:t>By the start of fall</a:t>
            </a:r>
          </a:p>
          <a:p>
            <a:pPr lvl="2"/>
            <a:r>
              <a:rPr lang="en-US" dirty="0" smtClean="0"/>
              <a:t>Sunday-Saturday 7am-11pm</a:t>
            </a:r>
          </a:p>
          <a:p>
            <a:pPr lvl="1"/>
            <a:r>
              <a:rPr lang="en-US" dirty="0" smtClean="0"/>
              <a:t>By end of 2016 (hopefully)</a:t>
            </a:r>
          </a:p>
          <a:p>
            <a:pPr lvl="2"/>
            <a:r>
              <a:rPr lang="en-US" dirty="0" smtClean="0"/>
              <a:t>24 hours</a:t>
            </a:r>
          </a:p>
          <a:p>
            <a:r>
              <a:rPr lang="en-US" dirty="0" smtClean="0"/>
              <a:t>Operating hours includes phone and email support, as well as incident response</a:t>
            </a:r>
          </a:p>
        </p:txBody>
      </p:sp>
    </p:spTree>
    <p:extLst>
      <p:ext uri="{BB962C8B-B14F-4D97-AF65-F5344CB8AC3E}">
        <p14:creationId xmlns:p14="http://schemas.microsoft.com/office/powerpoint/2010/main" val="161348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111A70-0198-4F40-BEFB-ADDC651BC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</Words>
  <Application>Microsoft Macintosh PowerPoint</Application>
  <PresentationFormat>Custom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15_Office Theme</vt:lpstr>
      <vt:lpstr>  24/7 ITS Support  Mitchell Ochi Manager, User Services and Help Desk ochi@hawaii.edu</vt:lpstr>
      <vt:lpstr>Background</vt:lpstr>
      <vt:lpstr>Extending Support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2015-05-23T01:17:48Z</dcterms:created>
  <dcterms:modified xsi:type="dcterms:W3CDTF">2016-07-28T05:30:37Z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TC034605109991</vt:lpwstr>
  </property>
</Properties>
</file>